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60" r:id="rId3"/>
    <p:sldId id="262" r:id="rId4"/>
    <p:sldId id="788" r:id="rId5"/>
    <p:sldId id="812" r:id="rId6"/>
    <p:sldId id="819" r:id="rId7"/>
    <p:sldId id="830" r:id="rId8"/>
    <p:sldId id="831" r:id="rId9"/>
    <p:sldId id="833" r:id="rId10"/>
    <p:sldId id="832" r:id="rId11"/>
    <p:sldId id="834" r:id="rId12"/>
    <p:sldId id="835" r:id="rId13"/>
    <p:sldId id="828" r:id="rId14"/>
    <p:sldId id="829" r:id="rId15"/>
    <p:sldId id="822" r:id="rId16"/>
    <p:sldId id="823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5" autoAdjust="0"/>
    <p:restoredTop sz="89671" autoAdjust="0"/>
  </p:normalViewPr>
  <p:slideViewPr>
    <p:cSldViewPr snapToGrid="0">
      <p:cViewPr varScale="1">
        <p:scale>
          <a:sx n="72" d="100"/>
          <a:sy n="72" d="100"/>
        </p:scale>
        <p:origin x="18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9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5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1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7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4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5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7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6) </a:t>
            </a:r>
            <a:r>
              <a:rPr lang="ko-KR" altLang="en-US" sz="1600" b="1" dirty="0" err="1"/>
              <a:t>재학습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DP viewer </a:t>
            </a:r>
            <a:r>
              <a:rPr lang="ko-KR" altLang="en-US" sz="1600" b="1" dirty="0"/>
              <a:t>및 슬라이드 학습 여부 결정 방법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모든 </a:t>
            </a:r>
            <a:r>
              <a:rPr lang="ko-KR" altLang="en-US" sz="1600" dirty="0" err="1"/>
              <a:t>재학습은</a:t>
            </a:r>
            <a:r>
              <a:rPr lang="ko-KR" altLang="en-US" sz="1600" dirty="0"/>
              <a:t> </a:t>
            </a:r>
            <a:r>
              <a:rPr lang="en-US" altLang="ko-KR" sz="1600" dirty="0"/>
              <a:t>DP viewer</a:t>
            </a:r>
            <a:r>
              <a:rPr lang="ko-KR" altLang="en-US" sz="1600" dirty="0"/>
              <a:t>에서 생성되도록 구성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DP viewer</a:t>
            </a:r>
            <a:r>
              <a:rPr lang="ko-KR" altLang="en-US" sz="1600" dirty="0"/>
              <a:t>에서 슬라이드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여부를 결정하게 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요약된 </a:t>
            </a:r>
            <a:r>
              <a:rPr lang="en-US" altLang="ko-KR" sz="1600" dirty="0"/>
              <a:t>DP viewer </a:t>
            </a:r>
            <a:r>
              <a:rPr lang="ko-KR" altLang="en-US" sz="1600" dirty="0"/>
              <a:t>에서 바로 클릭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=&gt; </a:t>
            </a:r>
            <a:r>
              <a:rPr lang="ko-KR" altLang="en-US" sz="1600" dirty="0"/>
              <a:t>현재 시나리오 </a:t>
            </a:r>
            <a:r>
              <a:rPr lang="en-US" altLang="ko-KR" sz="1600" dirty="0"/>
              <a:t>1,2</a:t>
            </a:r>
            <a:r>
              <a:rPr lang="ko-KR" altLang="en-US" sz="1600" dirty="0"/>
              <a:t>와 </a:t>
            </a:r>
            <a:r>
              <a:rPr lang="en-US" altLang="ko-KR" sz="1600" dirty="0"/>
              <a:t>3,4</a:t>
            </a:r>
            <a:r>
              <a:rPr lang="ko-KR" altLang="en-US" sz="1600" dirty="0"/>
              <a:t>를 통합해서 두 개의 시나리오로 전환해야 함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0" y="2873808"/>
            <a:ext cx="7257181" cy="3720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374888" y="3322291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3675593" y="3182470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37206" y="6280644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737911" y="6140823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36234"/>
          <a:stretch/>
        </p:blipFill>
        <p:spPr>
          <a:xfrm>
            <a:off x="5768199" y="2403223"/>
            <a:ext cx="3361934" cy="27151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449166" y="5159189"/>
            <a:ext cx="187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재학습</a:t>
            </a:r>
            <a:r>
              <a:rPr lang="ko-KR" altLang="en-US" sz="1400" dirty="0"/>
              <a:t> </a:t>
            </a:r>
            <a:r>
              <a:rPr lang="en-US" altLang="ko-KR" sz="1400" dirty="0"/>
              <a:t>DP viewer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51978" y="6580260"/>
            <a:ext cx="187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재학습</a:t>
            </a:r>
            <a:r>
              <a:rPr lang="ko-KR" altLang="en-US" sz="1400" dirty="0"/>
              <a:t> </a:t>
            </a:r>
            <a:r>
              <a:rPr lang="en-US" altLang="ko-KR" sz="1400" dirty="0"/>
              <a:t>Tab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879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7) </a:t>
            </a:r>
            <a:r>
              <a:rPr lang="ko-KR" altLang="en-US" sz="1600" b="1" dirty="0"/>
              <a:t>동의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비동의</a:t>
            </a:r>
            <a:r>
              <a:rPr lang="ko-KR" altLang="en-US" sz="1600" b="1" dirty="0"/>
              <a:t> 구분 방법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추천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비동의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/>
              <a:t>아무 조치가 없는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동의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비동의</a:t>
            </a:r>
            <a:r>
              <a:rPr lang="ko-KR" altLang="en-US" sz="1600" dirty="0"/>
              <a:t> 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레이블을 변경으로 인해서 인지가 가능함 </a:t>
            </a:r>
            <a:r>
              <a:rPr lang="en-US" altLang="ko-KR" sz="1600" dirty="0"/>
              <a:t>(</a:t>
            </a:r>
            <a:r>
              <a:rPr lang="ko-KR" altLang="en-US" sz="1600" dirty="0"/>
              <a:t>패치 레이블 변경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***추가 논의 필요 사항</a:t>
            </a:r>
            <a:r>
              <a:rPr lang="en-US" altLang="ko-KR" sz="1600" dirty="0"/>
              <a:t> =&gt; </a:t>
            </a:r>
            <a:r>
              <a:rPr lang="ko-KR" altLang="en-US" sz="1600" dirty="0"/>
              <a:t>수정이 일어나지 않을 수 도 있음</a:t>
            </a:r>
            <a:r>
              <a:rPr lang="en-US" altLang="ko-KR" sz="1600" dirty="0"/>
              <a:t>.......(</a:t>
            </a:r>
            <a:r>
              <a:rPr lang="ko-KR" altLang="en-US" sz="1600" dirty="0"/>
              <a:t>모델 입장에서는</a:t>
            </a:r>
            <a:r>
              <a:rPr lang="en-US" altLang="ko-KR" sz="1600" dirty="0"/>
              <a:t>)...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8)</a:t>
            </a:r>
            <a:r>
              <a:rPr lang="ko-KR" altLang="en-US" sz="1600" b="1" dirty="0"/>
              <a:t>추천 모듈의 런 시간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씨젠</a:t>
            </a:r>
            <a:r>
              <a:rPr lang="ko-KR" altLang="en-US" sz="1600" dirty="0"/>
              <a:t> 내부 검토 예정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우선은 아침 </a:t>
            </a:r>
            <a:r>
              <a:rPr lang="en-US" altLang="ko-KR" sz="1600" dirty="0"/>
              <a:t>4</a:t>
            </a:r>
            <a:r>
              <a:rPr lang="ko-KR" altLang="en-US" sz="1600" dirty="0"/>
              <a:t>시 자동 작동이 좋을 것으로 보임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u="sng" dirty="0"/>
              <a:t>현재 </a:t>
            </a:r>
            <a:r>
              <a:rPr lang="en-US" altLang="ko-KR" sz="1600" u="sng" dirty="0"/>
              <a:t>AI </a:t>
            </a:r>
            <a:r>
              <a:rPr lang="ko-KR" altLang="en-US" sz="1600" u="sng" dirty="0"/>
              <a:t>진단 모델 </a:t>
            </a:r>
            <a:r>
              <a:rPr lang="en-US" altLang="ko-KR" sz="1600" u="sng" dirty="0"/>
              <a:t>=&gt; </a:t>
            </a:r>
            <a:r>
              <a:rPr lang="ko-KR" altLang="en-US" sz="1600" dirty="0"/>
              <a:t>중간 모델을 사용해서 자연적으로 돌아가게 설정되어 있음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기타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1) </a:t>
            </a:r>
            <a:r>
              <a:rPr lang="ko-KR" altLang="en-US" sz="1600" dirty="0"/>
              <a:t>실제 사용하면서 피드백 필요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3) </a:t>
            </a:r>
            <a:r>
              <a:rPr lang="ko-KR" altLang="en-US" sz="1600" dirty="0"/>
              <a:t>동의 </a:t>
            </a:r>
            <a:r>
              <a:rPr lang="ko-KR" altLang="en-US" sz="1600" dirty="0" err="1"/>
              <a:t>비동의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구분방법어차피</a:t>
            </a:r>
            <a:r>
              <a:rPr lang="ko-KR" altLang="en-US" sz="1600" dirty="0"/>
              <a:t> 레이블을 </a:t>
            </a:r>
            <a:r>
              <a:rPr lang="ko-KR" altLang="en-US" sz="1600" dirty="0" err="1"/>
              <a:t>변경해야함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4114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| 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10529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작동 방안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3246" y="817214"/>
            <a:ext cx="540959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위치</a:t>
            </a:r>
            <a:r>
              <a:rPr lang="en-US" altLang="ko-K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Computer/vast/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slide_recommendation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3"/>
          <a:srcRect r="50284"/>
          <a:stretch/>
        </p:blipFill>
        <p:spPr>
          <a:xfrm>
            <a:off x="836056" y="1510797"/>
            <a:ext cx="1697079" cy="63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05069" y="4608337"/>
            <a:ext cx="73728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</a:t>
            </a:r>
            <a:r>
              <a:rPr lang="ko-KR" altLang="en-US" sz="1400" dirty="0" err="1"/>
              <a:t>tart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point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patch</a:t>
            </a:r>
            <a:r>
              <a:rPr lang="ko-KR" altLang="en-US" sz="1400" dirty="0"/>
              <a:t> 추천 모듈 =&gt; WSI 와 연결되어 있음 WSI </a:t>
            </a:r>
            <a:r>
              <a:rPr lang="ko-KR" altLang="en-US" sz="1400" dirty="0" err="1"/>
              <a:t>동작시</a:t>
            </a:r>
            <a:r>
              <a:rPr lang="ko-KR" altLang="en-US" sz="1400" dirty="0"/>
              <a:t> 동시 동작을 기본으로 구상 중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별개로 운영 가능 (현재는 분리되어 있음)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05069" y="3113831"/>
            <a:ext cx="5652570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위치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server#226 &gt;&gt; vast/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/>
          <p:nvPr/>
        </p:nvPicPr>
        <p:blipFill rotWithShape="1">
          <a:blip r:embed="rId4"/>
          <a:srcRect r="49032"/>
          <a:stretch/>
        </p:blipFill>
        <p:spPr>
          <a:xfrm>
            <a:off x="1172361" y="3886789"/>
            <a:ext cx="1697079" cy="663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41264" y="799902"/>
            <a:ext cx="7790329" cy="2251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7269" y="2255664"/>
            <a:ext cx="58241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</a:t>
            </a:r>
            <a:r>
              <a:rPr lang="ko-KR" altLang="en-US" sz="1400" dirty="0" err="1"/>
              <a:t>tart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point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WSI =&gt; 날짜를 기준으로 스타트 명령을 내려 줘야함 </a:t>
            </a:r>
            <a:r>
              <a:rPr lang="en-US" altLang="ko-KR" sz="1400" dirty="0"/>
              <a:t>(</a:t>
            </a:r>
            <a:r>
              <a:rPr lang="ko-KR" altLang="en-US" sz="1400" dirty="0"/>
              <a:t>협의 필요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341264" y="3147318"/>
            <a:ext cx="7758347" cy="2585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72000" y="252594"/>
            <a:ext cx="4572000" cy="1673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8)</a:t>
            </a:r>
            <a:r>
              <a:rPr lang="ko-KR" altLang="en-US" sz="1400" b="1" dirty="0"/>
              <a:t>추천 모듈의 런 시간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씨젠</a:t>
            </a:r>
            <a:r>
              <a:rPr lang="ko-KR" altLang="en-US" sz="1400" dirty="0"/>
              <a:t> 내부 검토 예정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우선은 아침 </a:t>
            </a:r>
            <a:r>
              <a:rPr lang="en-US" altLang="ko-KR" sz="1400" dirty="0"/>
              <a:t>4</a:t>
            </a:r>
            <a:r>
              <a:rPr lang="ko-KR" altLang="en-US" sz="1400" dirty="0"/>
              <a:t>시 자동 작동이 좋을 것으로 보임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/>
              <a:t>현재 </a:t>
            </a:r>
            <a:r>
              <a:rPr lang="en-US" altLang="ko-KR" sz="1400" u="sng" dirty="0"/>
              <a:t>AI </a:t>
            </a:r>
            <a:r>
              <a:rPr lang="ko-KR" altLang="en-US" sz="1400" u="sng" dirty="0"/>
              <a:t>진단 모델 </a:t>
            </a:r>
            <a:r>
              <a:rPr lang="en-US" altLang="ko-KR" sz="1400" u="sng" dirty="0"/>
              <a:t>=&gt; </a:t>
            </a:r>
            <a:r>
              <a:rPr lang="ko-KR" altLang="en-US" sz="1400" dirty="0"/>
              <a:t>중간 모델을 사용해서 자연적으로 돌아가게 설정되어 있음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6108707" y="2762250"/>
            <a:ext cx="775448" cy="860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35222" y="2856697"/>
            <a:ext cx="2676923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오전 </a:t>
            </a:r>
            <a:r>
              <a:rPr lang="en-US" altLang="ko-KR" sz="1400" dirty="0"/>
              <a:t>4</a:t>
            </a:r>
            <a:r>
              <a:rPr lang="ko-KR" altLang="en-US" sz="1400" dirty="0"/>
              <a:t>시 순차 작동으로 개발 중</a:t>
            </a:r>
          </a:p>
        </p:txBody>
      </p:sp>
    </p:spTree>
    <p:extLst>
      <p:ext uri="{BB962C8B-B14F-4D97-AF65-F5344CB8AC3E}">
        <p14:creationId xmlns:p14="http://schemas.microsoft.com/office/powerpoint/2010/main" val="7146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DB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890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09255"/>
              </p:ext>
            </p:extLst>
          </p:nvPr>
        </p:nvGraphicFramePr>
        <p:xfrm>
          <a:off x="362380" y="1027576"/>
          <a:ext cx="8602325" cy="4705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848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117495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825871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558677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367117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3348317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 *same as </a:t>
                      </a:r>
                      <a:r>
                        <a:rPr lang="en-US" sz="900" dirty="0" err="1">
                          <a:solidFill>
                            <a:srgbClr val="FF0000"/>
                          </a:solidFill>
                          <a:effectLst/>
                        </a:rPr>
                        <a:t>slide_path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for testing</a:t>
                      </a:r>
                      <a:endParaRPr lang="ko-KR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>
                          <a:solidFill>
                            <a:srgbClr val="FF0000"/>
                          </a:solidFill>
                          <a:effectLst/>
                        </a:rPr>
                        <a:t>0: default</a:t>
                      </a:r>
                      <a:endParaRPr lang="ko-KR" sz="900" strike="sng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noStrike" dirty="0">
                          <a:solidFill>
                            <a:srgbClr val="FF0000"/>
                          </a:solidFill>
                          <a:effectLst/>
                        </a:rPr>
                        <a:t>1: system recommended</a:t>
                      </a:r>
                      <a:endParaRPr lang="ko-KR" sz="900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2: system recommended and ORACLE 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3: system recommended but ORACLE disagreed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5: system did not recommend and Oracle did</a:t>
                      </a:r>
                      <a:r>
                        <a:rPr lang="en-US" altLang="ko-KR" sz="900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 not select (patch-only)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436" y="6096799"/>
            <a:ext cx="7855110" cy="57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en-US" altLang="ko-K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r>
              <a:rPr lang="ko-KR" alt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0,1 </a:t>
            </a:r>
            <a:r>
              <a:rPr lang="ko-KR" alt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삭제 코드 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ko-KR" alt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(patch table</a:t>
            </a:r>
            <a:r>
              <a:rPr lang="ko-KR" alt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과의 일관성을 위해서 코드 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ko-KR" altLang="en-US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부터 시작</a:t>
            </a:r>
            <a:r>
              <a:rPr lang="en-US" altLang="ko-KR" sz="1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206" y="620603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| 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46206" y="1173138"/>
          <a:ext cx="8414955" cy="45089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Anatomy of the slide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Range of [0, 1]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recommended but ORACLE ignored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  <a:endParaRPr lang="ko-KR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9781" y="5811625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72321" y="66272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</a:rPr>
              <a:t>Table:  </a:t>
            </a:r>
            <a:r>
              <a:rPr lang="en-US" altLang="ko-KR" b="1" dirty="0" err="1">
                <a:latin typeface="Calibri" panose="020F0502020204030204" pitchFamily="34" charset="0"/>
              </a:rPr>
              <a:t>recommend_patch</a:t>
            </a:r>
            <a:r>
              <a:rPr lang="en-US" altLang="ko-KR" b="1" dirty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| 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4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9668"/>
              </p:ext>
            </p:extLst>
          </p:nvPr>
        </p:nvGraphicFramePr>
        <p:xfrm>
          <a:off x="232814" y="487201"/>
          <a:ext cx="8084090" cy="320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NotoSansKR"/>
                        </a:rPr>
                        <a:t>12/6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3269059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2300" y="550131"/>
            <a:ext cx="801384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논의 필요 사항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다음의 경우에 대해서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b="1" u="sng" dirty="0">
                <a:latin typeface="Calibri" panose="020F0502020204030204" pitchFamily="34" charset="0"/>
                <a:cs typeface="Cordia New"/>
              </a:rPr>
              <a:t>notice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할 장치가 필요함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&lt;Oracle selection&gt; = 3 (disappeared) : system recommended but ORACLE disagreed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‘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에서 삭제됨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다른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Oracle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의해 중복 작업이 이루어지는 등의 이슈 가능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중복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선택시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팝업 메시지 등 </a:t>
            </a:r>
            <a:r>
              <a:rPr lang="ko-KR" altLang="en-US" sz="1400" b="1" u="sng" dirty="0">
                <a:latin typeface="Calibri" panose="020F0502020204030204" pitchFamily="34" charset="0"/>
                <a:cs typeface="Cordia New"/>
              </a:rPr>
              <a:t>작업 완료 여부를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 할 수 있는 </a:t>
            </a:r>
            <a:r>
              <a:rPr lang="ko-KR" altLang="en-US" sz="1400" b="1" u="sng" dirty="0">
                <a:latin typeface="Calibri" panose="020F0502020204030204" pitchFamily="34" charset="0"/>
                <a:cs typeface="Cordia New"/>
              </a:rPr>
              <a:t>장치 필요</a:t>
            </a:r>
            <a:endParaRPr lang="en-US" altLang="ko-KR" sz="1400" b="1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b="1" u="sng" dirty="0">
                <a:latin typeface="Calibri" panose="020F0502020204030204" pitchFamily="34" charset="0"/>
                <a:cs typeface="Cordia New"/>
              </a:rPr>
              <a:t>색상으로 구분</a:t>
            </a:r>
            <a:endParaRPr lang="en-US" altLang="ko-KR" sz="1400" b="1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패치 추천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패치 추천 결과를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DP viewer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에서 확인했을 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결과를 무시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실수로 놓치는 경우에 대한 처리 방법 논의 필요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날짜 별로 관리 되기 때문에 일정 기간이 지난 후 반응 하지 않은 것은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disagree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현재 패치의 선택 </a:t>
            </a:r>
            <a:r>
              <a:rPr lang="en-US" altLang="ko-KR" sz="1400" dirty="0"/>
              <a:t>(</a:t>
            </a:r>
            <a:r>
              <a:rPr lang="ko-KR" altLang="en-US" sz="1400" dirty="0"/>
              <a:t>전문의</a:t>
            </a:r>
            <a:r>
              <a:rPr lang="en-US" altLang="ko-KR" sz="1400" dirty="0"/>
              <a:t>/</a:t>
            </a:r>
            <a:r>
              <a:rPr lang="ko-KR" altLang="en-US" sz="1400" dirty="0"/>
              <a:t>추천</a:t>
            </a:r>
            <a:r>
              <a:rPr lang="en-US" altLang="ko-KR" sz="1400" dirty="0"/>
              <a:t>) </a:t>
            </a:r>
            <a:r>
              <a:rPr lang="ko-KR" altLang="en-US" sz="1400" dirty="0"/>
              <a:t>방법에 따른 </a:t>
            </a:r>
            <a:r>
              <a:rPr lang="en-US" altLang="ko-KR" sz="1400" dirty="0"/>
              <a:t>tracking</a:t>
            </a:r>
            <a:r>
              <a:rPr lang="ko-KR" altLang="en-US" sz="1400" dirty="0"/>
              <a:t>이 필요함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레이블링</a:t>
            </a:r>
            <a:r>
              <a:rPr lang="ko-KR" altLang="en-US" sz="1400" dirty="0"/>
              <a:t> 보조 시스템 </a:t>
            </a:r>
            <a:r>
              <a:rPr lang="ko-KR" altLang="en-US" sz="1400" dirty="0" err="1"/>
              <a:t>계획중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err="1"/>
              <a:t>재학습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DP viewer </a:t>
            </a:r>
            <a:r>
              <a:rPr lang="ko-KR" altLang="en-US" sz="1400" dirty="0"/>
              <a:t>작동 방법 조금 더 구체적으로 작성 필요함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전문의 선택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추천에 따른 폴더 분리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재학습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DP viewer </a:t>
            </a:r>
            <a:r>
              <a:rPr lang="ko-KR" altLang="en-US" sz="1400" b="1" dirty="0"/>
              <a:t>작동 방법 논의 완료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97" y="2820516"/>
            <a:ext cx="7192383" cy="36643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3453" y="694704"/>
            <a:ext cx="705013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2. UI 관련</a:t>
            </a:r>
          </a:p>
          <a:p>
            <a:r>
              <a:rPr lang="ko-KR" altLang="en-US" sz="1600" dirty="0"/>
              <a:t>---</a:t>
            </a:r>
          </a:p>
          <a:p>
            <a:r>
              <a:rPr lang="ko-KR" altLang="en-US" sz="1600" dirty="0"/>
              <a:t>1)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작동 예상 시나리오 논의</a:t>
            </a:r>
          </a:p>
          <a:p>
            <a:r>
              <a:rPr lang="ko-KR" altLang="en-US" sz="1600" dirty="0"/>
              <a:t> (1)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가 바로 작동?</a:t>
            </a:r>
          </a:p>
          <a:p>
            <a:r>
              <a:rPr lang="ko-KR" altLang="en-US" sz="1600" dirty="0"/>
              <a:t> (2)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탭으로 이동 후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작동?</a:t>
            </a:r>
          </a:p>
          <a:p>
            <a:r>
              <a:rPr lang="ko-KR" altLang="en-US" sz="1600" dirty="0"/>
              <a:t> (3)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작동 버튼 생성</a:t>
            </a:r>
          </a:p>
          <a:p>
            <a:r>
              <a:rPr lang="ko-KR" altLang="en-US" sz="1600" dirty="0" err="1"/>
              <a:t>ㄴ</a:t>
            </a:r>
            <a:r>
              <a:rPr lang="ko-KR" altLang="en-US" sz="1600" dirty="0"/>
              <a:t>&gt; '(3)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버튼' 형태로 개발될 예정 (일부 개발 완료)</a:t>
            </a:r>
          </a:p>
        </p:txBody>
      </p:sp>
    </p:spTree>
    <p:extLst>
      <p:ext uri="{BB962C8B-B14F-4D97-AF65-F5344CB8AC3E}">
        <p14:creationId xmlns:p14="http://schemas.microsoft.com/office/powerpoint/2010/main" val="276870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694704"/>
            <a:ext cx="70501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2) </a:t>
            </a:r>
            <a:r>
              <a:rPr lang="ko-KR" altLang="en-US" sz="1600" b="1" dirty="0" err="1"/>
              <a:t>비추천</a:t>
            </a:r>
            <a:r>
              <a:rPr lang="ko-KR" altLang="en-US" sz="1600" b="1" dirty="0"/>
              <a:t> 학습 사례 논의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비추천</a:t>
            </a:r>
            <a:r>
              <a:rPr lang="ko-KR" altLang="en-US" sz="1600" dirty="0"/>
              <a:t> 학습의 경우 </a:t>
            </a:r>
            <a:r>
              <a:rPr lang="en-US" altLang="ko-KR" sz="1600" dirty="0"/>
              <a:t>-&gt; DP viewer -&gt; </a:t>
            </a:r>
            <a:r>
              <a:rPr lang="ko-KR" altLang="en-US" sz="1600" dirty="0"/>
              <a:t>에서만 추가하도록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원인</a:t>
            </a:r>
            <a:r>
              <a:rPr lang="en-US" altLang="ko-KR" sz="1600" dirty="0"/>
              <a:t>: </a:t>
            </a:r>
            <a:r>
              <a:rPr lang="ko-KR" altLang="en-US" sz="1600" b="1" dirty="0"/>
              <a:t>메타 정보만을 </a:t>
            </a:r>
            <a:r>
              <a:rPr lang="ko-KR" altLang="en-US" sz="1600" dirty="0"/>
              <a:t>가지고 학습 여부를 결정하는 것은 모호함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따라서</a:t>
            </a:r>
            <a:r>
              <a:rPr lang="en-US" altLang="ko-KR" sz="1600" dirty="0"/>
              <a:t>, DP viewer</a:t>
            </a:r>
            <a:r>
              <a:rPr lang="ko-KR" altLang="en-US" sz="1600" dirty="0"/>
              <a:t>에서만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</a:t>
            </a:r>
            <a:r>
              <a:rPr lang="en-US" altLang="ko-KR" sz="1600" dirty="0"/>
              <a:t>list</a:t>
            </a:r>
            <a:r>
              <a:rPr lang="ko-KR" altLang="en-US" sz="1600" dirty="0"/>
              <a:t>로 넘어 가도록</a:t>
            </a:r>
            <a:r>
              <a:rPr lang="en-US" altLang="ko-KR" sz="1600" dirty="0"/>
              <a:t>. (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3) </a:t>
            </a:r>
            <a:r>
              <a:rPr lang="ko-KR" altLang="en-US" sz="1600" b="1" dirty="0"/>
              <a:t>검사 결과 추천 </a:t>
            </a:r>
            <a:r>
              <a:rPr lang="ko-KR" altLang="en-US" sz="1600" b="1" u="sng" dirty="0"/>
              <a:t>여부 </a:t>
            </a:r>
            <a:r>
              <a:rPr lang="ko-KR" altLang="en-US" sz="1600" b="1" dirty="0"/>
              <a:t>확인 논의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 색깔 혹은 칸을 추가 할 예정  </a:t>
            </a:r>
            <a:r>
              <a:rPr lang="en-US" altLang="ko-KR" sz="1600" dirty="0"/>
              <a:t>(</a:t>
            </a:r>
            <a:r>
              <a:rPr lang="ko-KR" altLang="en-US" sz="1600" b="1" dirty="0"/>
              <a:t>중복 선택 방어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63431" b="18117"/>
          <a:stretch/>
        </p:blipFill>
        <p:spPr>
          <a:xfrm>
            <a:off x="5408442" y="2351703"/>
            <a:ext cx="3650292" cy="42321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34216" y="5759176"/>
            <a:ext cx="3424518" cy="144747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85012" y="5354072"/>
            <a:ext cx="3424518" cy="144747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6234"/>
          <a:stretch/>
        </p:blipFill>
        <p:spPr>
          <a:xfrm>
            <a:off x="277322" y="2739584"/>
            <a:ext cx="4922207" cy="39752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2435" y="2739585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33140" y="2599764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4) </a:t>
            </a:r>
            <a:r>
              <a:rPr lang="ko-KR" altLang="en-US" sz="1600" b="1" dirty="0"/>
              <a:t>완료 </a:t>
            </a:r>
            <a:r>
              <a:rPr lang="ko-KR" altLang="en-US" sz="1600" b="1" dirty="0" err="1"/>
              <a:t>인지자</a:t>
            </a:r>
            <a:r>
              <a:rPr lang="ko-KR" altLang="en-US" sz="1600" b="1" dirty="0"/>
              <a:t> 관련 논의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내용</a:t>
            </a:r>
            <a:r>
              <a:rPr lang="en-US" altLang="ko-KR" sz="1600" dirty="0"/>
              <a:t>: </a:t>
            </a:r>
            <a:r>
              <a:rPr lang="ko-KR" altLang="en-US" sz="1600" dirty="0"/>
              <a:t>완료 여부를 확인 </a:t>
            </a:r>
            <a:r>
              <a:rPr lang="ko-KR" altLang="en-US" sz="1600" dirty="0" err="1"/>
              <a:t>할수</a:t>
            </a:r>
            <a:r>
              <a:rPr lang="ko-KR" altLang="en-US" sz="1600" dirty="0"/>
              <a:t> 있는 </a:t>
            </a:r>
            <a:r>
              <a:rPr lang="ko-KR" altLang="en-US" sz="1600" b="1" dirty="0" err="1"/>
              <a:t>인지자가</a:t>
            </a:r>
            <a:r>
              <a:rPr lang="ko-KR" altLang="en-US" sz="1600" dirty="0"/>
              <a:t> 필요함 </a:t>
            </a:r>
            <a:r>
              <a:rPr lang="en-US" altLang="ko-KR" sz="1600" dirty="0"/>
              <a:t>(DB </a:t>
            </a:r>
            <a:r>
              <a:rPr lang="ko-KR" altLang="en-US" sz="1600" dirty="0"/>
              <a:t>변경 및 중복 작업 방지 목적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=&gt; </a:t>
            </a:r>
            <a:r>
              <a:rPr lang="ko-KR" altLang="en-US" sz="1600" dirty="0" err="1"/>
              <a:t>날짜별</a:t>
            </a:r>
            <a:r>
              <a:rPr lang="ko-KR" altLang="en-US" sz="1600" dirty="0"/>
              <a:t> 관리임으로 문제가 없을 것임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 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날짜별</a:t>
            </a:r>
            <a:r>
              <a:rPr lang="ko-KR" altLang="en-US" sz="1600" dirty="0"/>
              <a:t> 로딩을 통해서</a:t>
            </a:r>
            <a:r>
              <a:rPr lang="en-US" altLang="ko-KR" sz="1600" dirty="0"/>
              <a:t>, </a:t>
            </a:r>
            <a:r>
              <a:rPr lang="ko-KR" altLang="en-US" sz="1600" dirty="0"/>
              <a:t>해당 날짜가 지난 경우 </a:t>
            </a:r>
            <a:r>
              <a:rPr lang="ko-KR" altLang="en-US" sz="1600" b="1" dirty="0"/>
              <a:t>디스플레이 하지 않는 </a:t>
            </a:r>
            <a:r>
              <a:rPr lang="ko-KR" altLang="en-US" sz="1600" dirty="0"/>
              <a:t>방식을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따라서</a:t>
            </a:r>
            <a:r>
              <a:rPr lang="en-US" altLang="ko-KR" sz="1600" dirty="0"/>
              <a:t>, code =3 (disagree)</a:t>
            </a:r>
            <a:r>
              <a:rPr lang="ko-KR" altLang="en-US" sz="1600" dirty="0"/>
              <a:t>에 대해서 </a:t>
            </a:r>
            <a:r>
              <a:rPr lang="en-US" altLang="ko-KR" sz="1600" dirty="0"/>
              <a:t>disagree </a:t>
            </a:r>
            <a:r>
              <a:rPr lang="ko-KR" altLang="en-US" sz="1600" dirty="0"/>
              <a:t>케이스와 </a:t>
            </a:r>
            <a:r>
              <a:rPr lang="en-US" altLang="ko-KR" sz="1600" dirty="0"/>
              <a:t>code 1 </a:t>
            </a:r>
            <a:r>
              <a:rPr lang="ko-KR" altLang="en-US" sz="1600" dirty="0"/>
              <a:t>케이스를 합쳐도 문제가 없음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날짜 별로 관리 하는 경우</a:t>
            </a:r>
            <a:r>
              <a:rPr lang="en-US" altLang="ko-KR" sz="1600" dirty="0"/>
              <a:t>, disagree</a:t>
            </a:r>
            <a:r>
              <a:rPr lang="ko-KR" altLang="en-US" sz="1600" dirty="0"/>
              <a:t>를 구분하는 것이 필요성이 떨어짐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9" y="3044475"/>
            <a:ext cx="6672741" cy="3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8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5) </a:t>
            </a:r>
            <a:r>
              <a:rPr lang="ko-KR" altLang="en-US" sz="1600" b="1" dirty="0"/>
              <a:t>취소 상황에 대한 시나리오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</a:t>
            </a:r>
            <a:r>
              <a:rPr lang="en-US" altLang="ko-KR" sz="1600" dirty="0"/>
              <a:t>, </a:t>
            </a:r>
            <a:r>
              <a:rPr lang="ko-KR" altLang="en-US" sz="1600" dirty="0"/>
              <a:t>취소 상황에 대한 시나리오가 없다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그러나</a:t>
            </a:r>
            <a:r>
              <a:rPr lang="en-US" altLang="ko-KR" sz="1600" dirty="0"/>
              <a:t>, </a:t>
            </a:r>
            <a:r>
              <a:rPr lang="ko-KR" altLang="en-US" sz="1600" dirty="0"/>
              <a:t>초기화 상태에서 적용 버튼을 누르면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적용되도록 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대응 가능한 시스템이 존재함 </a:t>
            </a:r>
            <a:r>
              <a:rPr lang="en-US" altLang="ko-KR" sz="1600" dirty="0"/>
              <a:t>(</a:t>
            </a:r>
            <a:r>
              <a:rPr lang="ko-KR" altLang="en-US" sz="1600" dirty="0"/>
              <a:t>초기화 및 적용 버튼</a:t>
            </a:r>
            <a:r>
              <a:rPr lang="en-US" altLang="ko-KR" sz="1600" dirty="0"/>
              <a:t>) </a:t>
            </a:r>
            <a:r>
              <a:rPr lang="ko-KR" altLang="en-US" sz="1600" dirty="0"/>
              <a:t>추후 사용자 피드백 수집 예정</a:t>
            </a:r>
            <a:endParaRPr lang="en-US" altLang="ko-KR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36234"/>
          <a:stretch/>
        </p:blipFill>
        <p:spPr>
          <a:xfrm>
            <a:off x="291093" y="2430301"/>
            <a:ext cx="4922207" cy="39752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3077" y="3712255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833782" y="3572434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6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76559</TotalTime>
  <Words>1995</Words>
  <Application>Microsoft Office PowerPoint</Application>
  <PresentationFormat>화면 슬라이드 쇼(4:3)</PresentationFormat>
  <Paragraphs>377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강현구[ 학부졸업 / 수학교육과 ]</cp:lastModifiedBy>
  <cp:revision>1176</cp:revision>
  <dcterms:created xsi:type="dcterms:W3CDTF">2021-03-24T07:36:17Z</dcterms:created>
  <dcterms:modified xsi:type="dcterms:W3CDTF">2022-12-09T04:02:53Z</dcterms:modified>
</cp:coreProperties>
</file>